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68" r:id="rId3"/>
    <p:sldId id="256" r:id="rId4"/>
    <p:sldId id="295" r:id="rId5"/>
    <p:sldId id="288" r:id="rId6"/>
    <p:sldId id="302" r:id="rId7"/>
    <p:sldId id="290" r:id="rId8"/>
    <p:sldId id="291" r:id="rId9"/>
    <p:sldId id="292" r:id="rId10"/>
    <p:sldId id="293" r:id="rId11"/>
    <p:sldId id="297" r:id="rId12"/>
    <p:sldId id="298" r:id="rId13"/>
    <p:sldId id="321" r:id="rId14"/>
    <p:sldId id="331" r:id="rId15"/>
    <p:sldId id="334" r:id="rId16"/>
    <p:sldId id="332" r:id="rId17"/>
    <p:sldId id="320" r:id="rId18"/>
    <p:sldId id="287" r:id="rId19"/>
    <p:sldId id="318" r:id="rId20"/>
    <p:sldId id="314" r:id="rId21"/>
    <p:sldId id="315" r:id="rId22"/>
    <p:sldId id="304" r:id="rId23"/>
    <p:sldId id="316" r:id="rId24"/>
    <p:sldId id="317" r:id="rId25"/>
    <p:sldId id="276" r:id="rId26"/>
    <p:sldId id="324" r:id="rId27"/>
    <p:sldId id="325" r:id="rId28"/>
    <p:sldId id="326" r:id="rId29"/>
    <p:sldId id="336" r:id="rId30"/>
    <p:sldId id="328" r:id="rId31"/>
    <p:sldId id="329" r:id="rId32"/>
    <p:sldId id="335" r:id="rId33"/>
    <p:sldId id="31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7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08E51-8FFE-4856-94A8-7093C8E81FD1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F6091-A517-4AB6-BEF3-804A5B03A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78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231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686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696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4af38c0b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4af38c0b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654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4af38c0b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4af38c0b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288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4af38c0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4af38c0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623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4b078313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4b078313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103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4b078313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b4b078313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11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4b078313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b4b078313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563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b4b07831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b4b07831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711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4af38c0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4af38c0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330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768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3DD-7EE7-4DBD-AFC8-FE84C8CE1AD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1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3DD-7EE7-4DBD-AFC8-FE84C8CE1AD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5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3DD-7EE7-4DBD-AFC8-FE84C8CE1AD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071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187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765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540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581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0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9807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77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3DD-7EE7-4DBD-AFC8-FE84C8CE1AD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333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00068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8420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8921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j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4177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258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1387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8826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65477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076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3DD-7EE7-4DBD-AFC8-FE84C8CE1AD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65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3DD-7EE7-4DBD-AFC8-FE84C8CE1AD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3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3DD-7EE7-4DBD-AFC8-FE84C8CE1AD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64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3DD-7EE7-4DBD-AFC8-FE84C8CE1AD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7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3DD-7EE7-4DBD-AFC8-FE84C8CE1AD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99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3DD-7EE7-4DBD-AFC8-FE84C8CE1AD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48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23DD-7EE7-4DBD-AFC8-FE84C8CE1AD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41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123DD-7EE7-4DBD-AFC8-FE84C8CE1AD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A23F4-A1D7-418D-A127-584A62EA2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00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87A34-81AB-432B-8DAE-1953F412C126}" type="datetimeFigureOut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86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67186" y="0"/>
            <a:ext cx="460824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BookStore</a:t>
            </a:r>
            <a:endParaRPr lang="en-US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F3A066-735F-1883-EABE-377EB91FF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12" y="1165927"/>
            <a:ext cx="10332720" cy="544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54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42672" y="210312"/>
            <a:ext cx="11360800" cy="88669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en-US" sz="5000" dirty="0"/>
              <a:t>Edit User By Admin</a:t>
            </a:r>
            <a:endParaRPr sz="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ADB212-5966-4C3F-835B-A4E00D73D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84" y="1615044"/>
            <a:ext cx="11503231" cy="487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74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-113655" y="0"/>
            <a:ext cx="121920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5000" dirty="0">
                <a:solidFill>
                  <a:schemeClr val="dk2"/>
                </a:solidFill>
              </a:rPr>
              <a:t>Profile Admin </a:t>
            </a:r>
            <a:endParaRPr sz="5000" dirty="0">
              <a:solidFill>
                <a:schemeClr val="dk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14D17-FAD9-4225-880A-EF2A641CF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09" y="1015622"/>
            <a:ext cx="5408293" cy="5645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21CAD-2ECB-4AAF-98C1-38C443888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557" y="1015623"/>
            <a:ext cx="6332788" cy="56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43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02D966-A90D-D9B4-B680-3F49EB7C5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56" y="1165927"/>
            <a:ext cx="9697888" cy="5449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BDE788-4901-A908-ED43-20AFE49A79F9}"/>
              </a:ext>
            </a:extLst>
          </p:cNvPr>
          <p:cNvSpPr txBox="1"/>
          <p:nvPr/>
        </p:nvSpPr>
        <p:spPr>
          <a:xfrm>
            <a:off x="2654046" y="0"/>
            <a:ext cx="6094476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chemeClr val="dk2"/>
                </a:solidFill>
              </a:rPr>
              <a:t>Book Reviews</a:t>
            </a:r>
          </a:p>
          <a:p>
            <a:pPr algn="ctr"/>
            <a:r>
              <a:rPr lang="en-US" sz="2500" dirty="0">
                <a:solidFill>
                  <a:schemeClr val="dk2"/>
                </a:solidFill>
              </a:rPr>
              <a:t>(User)</a:t>
            </a:r>
          </a:p>
          <a:p>
            <a:pPr algn="ctr"/>
            <a:r>
              <a:rPr lang="en-US" sz="2500" dirty="0">
                <a:solidFill>
                  <a:schemeClr val="dk2"/>
                </a:solidFill>
              </a:rPr>
              <a:t>List Book Available</a:t>
            </a:r>
          </a:p>
        </p:txBody>
      </p:sp>
    </p:spTree>
    <p:extLst>
      <p:ext uri="{BB962C8B-B14F-4D97-AF65-F5344CB8AC3E}">
        <p14:creationId xmlns:p14="http://schemas.microsoft.com/office/powerpoint/2010/main" val="1015350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9408" y="2386941"/>
            <a:ext cx="9144000" cy="974580"/>
          </a:xfrm>
        </p:spPr>
        <p:txBody>
          <a:bodyPr>
            <a:noAutofit/>
          </a:bodyPr>
          <a:lstStyle/>
          <a:p>
            <a:r>
              <a:rPr lang="en-US" sz="4000" b="1" dirty="0"/>
              <a:t>Vuong Huu Thang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802BA-F4A0-4273-8FD1-C4AFF956288F}"/>
              </a:ext>
            </a:extLst>
          </p:cNvPr>
          <p:cNvSpPr txBox="1"/>
          <p:nvPr/>
        </p:nvSpPr>
        <p:spPr>
          <a:xfrm>
            <a:off x="2191739" y="1936001"/>
            <a:ext cx="71593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Books-Book Review </a:t>
            </a:r>
          </a:p>
        </p:txBody>
      </p:sp>
    </p:spTree>
    <p:extLst>
      <p:ext uri="{BB962C8B-B14F-4D97-AF65-F5344CB8AC3E}">
        <p14:creationId xmlns:p14="http://schemas.microsoft.com/office/powerpoint/2010/main" val="2774258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45335" y="1662388"/>
            <a:ext cx="5092784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-US" sz="2800" dirty="0"/>
              <a:t>Books and Book Review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895A1-0F7F-40F6-A8B1-7661D0A833B2}"/>
              </a:ext>
            </a:extLst>
          </p:cNvPr>
          <p:cNvSpPr txBox="1"/>
          <p:nvPr/>
        </p:nvSpPr>
        <p:spPr>
          <a:xfrm>
            <a:off x="7153212" y="1821456"/>
            <a:ext cx="2196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688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Admin ,User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27F610-7135-4B05-8A52-6E2D9609B5C5}"/>
              </a:ext>
            </a:extLst>
          </p:cNvPr>
          <p:cNvSpPr txBox="1"/>
          <p:nvPr/>
        </p:nvSpPr>
        <p:spPr>
          <a:xfrm>
            <a:off x="7153212" y="3244334"/>
            <a:ext cx="29289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688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688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688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816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4544" y="585573"/>
            <a:ext cx="9144000" cy="974580"/>
          </a:xfrm>
        </p:spPr>
        <p:txBody>
          <a:bodyPr>
            <a:noAutofit/>
          </a:bodyPr>
          <a:lstStyle/>
          <a:p>
            <a:r>
              <a:rPr lang="en-US" sz="4000" b="1" dirty="0"/>
              <a:t>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E828A-90E1-6F8C-98EA-1B6C80EEF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557" y="1984248"/>
            <a:ext cx="5940541" cy="35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02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A326F-339C-E7C5-2F6E-82DDACA15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52" y="1507948"/>
            <a:ext cx="9712402" cy="5350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5AFF59-456A-4C57-F399-4EE820AD4286}"/>
              </a:ext>
            </a:extLst>
          </p:cNvPr>
          <p:cNvSpPr txBox="1"/>
          <p:nvPr/>
        </p:nvSpPr>
        <p:spPr>
          <a:xfrm>
            <a:off x="1904238" y="130629"/>
            <a:ext cx="824560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dk2"/>
                </a:solidFill>
              </a:rPr>
              <a:t>Book Management </a:t>
            </a:r>
          </a:p>
          <a:p>
            <a:pPr algn="ctr"/>
            <a:r>
              <a:rPr lang="en-US" sz="4000" dirty="0">
                <a:solidFill>
                  <a:schemeClr val="dk2"/>
                </a:solidFill>
              </a:rPr>
              <a:t>(admin)</a:t>
            </a:r>
          </a:p>
          <a:p>
            <a:pPr algn="ctr"/>
            <a:endParaRPr lang="en-US" sz="1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025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3159" y="2941710"/>
            <a:ext cx="9144000" cy="974580"/>
          </a:xfrm>
        </p:spPr>
        <p:txBody>
          <a:bodyPr>
            <a:noAutofit/>
          </a:bodyPr>
          <a:lstStyle/>
          <a:p>
            <a:r>
              <a:rPr lang="en-US" sz="5000" b="1" dirty="0"/>
              <a:t>Nguyen Thanh Nghia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6259B-6BB0-44EE-BCD4-6868A45D3D1C}"/>
              </a:ext>
            </a:extLst>
          </p:cNvPr>
          <p:cNvSpPr txBox="1"/>
          <p:nvPr/>
        </p:nvSpPr>
        <p:spPr>
          <a:xfrm>
            <a:off x="3755572" y="2217120"/>
            <a:ext cx="42305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/>
              <a:t>Payment-Shopping cart  </a:t>
            </a:r>
          </a:p>
        </p:txBody>
      </p:sp>
    </p:spTree>
    <p:extLst>
      <p:ext uri="{BB962C8B-B14F-4D97-AF65-F5344CB8AC3E}">
        <p14:creationId xmlns:p14="http://schemas.microsoft.com/office/powerpoint/2010/main" val="1565614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45335" y="1662388"/>
            <a:ext cx="5092784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en-US" sz="2800"/>
              <a:t>Payment and Shopping cart-Shopping cart items 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BB1C3-B62F-4781-BF58-B5A9D92B7AAB}"/>
              </a:ext>
            </a:extLst>
          </p:cNvPr>
          <p:cNvSpPr txBox="1"/>
          <p:nvPr/>
        </p:nvSpPr>
        <p:spPr>
          <a:xfrm>
            <a:off x="1739833" y="3333997"/>
            <a:ext cx="1335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en-US"/>
              <a:t>Permission</a:t>
            </a:r>
            <a:r>
              <a:rPr lang="en-US" sz="1800"/>
              <a:t> 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895A1-0F7F-40F6-A8B1-7661D0A833B2}"/>
              </a:ext>
            </a:extLst>
          </p:cNvPr>
          <p:cNvSpPr txBox="1"/>
          <p:nvPr/>
        </p:nvSpPr>
        <p:spPr>
          <a:xfrm>
            <a:off x="7153212" y="1871260"/>
            <a:ext cx="2196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en-US" sz="1800"/>
              <a:t> User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27F610-7135-4B05-8A52-6E2D9609B5C5}"/>
              </a:ext>
            </a:extLst>
          </p:cNvPr>
          <p:cNvSpPr txBox="1"/>
          <p:nvPr/>
        </p:nvSpPr>
        <p:spPr>
          <a:xfrm>
            <a:off x="7153212" y="3244334"/>
            <a:ext cx="29289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688"/>
            </a:pPr>
            <a:r>
              <a:rPr lang="en-US"/>
              <a:t>Database:</a:t>
            </a:r>
          </a:p>
          <a:p>
            <a:pPr>
              <a:buClr>
                <a:schemeClr val="dk1"/>
              </a:buClr>
              <a:buSzPts val="688"/>
            </a:pPr>
            <a:r>
              <a:rPr lang="en-US" sz="1800"/>
              <a:t>Payment, Shopping cart, Shopping cart items 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endParaRPr lang="en-US"/>
          </a:p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41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34696-1D09-4268-BB71-FB8BCB99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847" y="760019"/>
            <a:ext cx="6904514" cy="109253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/>
              <a:t>Database Payment </a:t>
            </a:r>
            <a:br>
              <a:rPr lang="en-US" b="1"/>
            </a:br>
            <a:r>
              <a:rPr lang="en-US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3F2415-F3B6-4137-BDF0-70DA46078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94" y="1957508"/>
            <a:ext cx="8449854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0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946" y="2928071"/>
            <a:ext cx="8049490" cy="276614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3500" b="1" dirty="0"/>
              <a:t>Group 3 – T5.2308.M0: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Pham Huu Nam Anh Student1501062</a:t>
            </a:r>
            <a:r>
              <a:rPr lang="en-US" sz="2400" dirty="0"/>
              <a:t> </a:t>
            </a:r>
            <a:endParaRPr lang="en-US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Vuong Huu Thang Student1501300</a:t>
            </a:r>
            <a:r>
              <a:rPr lang="en-US" sz="2400" dirty="0"/>
              <a:t> </a:t>
            </a:r>
            <a:endParaRPr lang="en-US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Tran Vinh Quang- Student1501274</a:t>
            </a:r>
            <a:r>
              <a:rPr lang="en-US" sz="2400" dirty="0"/>
              <a:t> </a:t>
            </a:r>
            <a:endParaRPr lang="en-US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Nguyen Thanh Nghia Student1477169</a:t>
            </a:r>
            <a:r>
              <a:rPr lang="en-US" sz="2400" dirty="0"/>
              <a:t> </a:t>
            </a:r>
            <a:endParaRPr lang="en-US" sz="3000" dirty="0"/>
          </a:p>
        </p:txBody>
      </p:sp>
      <p:sp>
        <p:nvSpPr>
          <p:cNvPr id="8" name="Rectangle 7"/>
          <p:cNvSpPr/>
          <p:nvPr/>
        </p:nvSpPr>
        <p:spPr>
          <a:xfrm>
            <a:off x="3493795" y="556645"/>
            <a:ext cx="430387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3732928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34696-1D09-4268-BB71-FB8BCB99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847" y="760019"/>
            <a:ext cx="6904514" cy="109253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/>
              <a:t>Database Shopping cart-Shopping cartItems</a:t>
            </a:r>
            <a:br>
              <a:rPr lang="en-US" b="1"/>
            </a:br>
            <a:r>
              <a:rPr lang="en-US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5AC27-0BFB-477A-8910-5B300EEDD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4" y="2446000"/>
            <a:ext cx="4861569" cy="1576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2C229A-9329-45BB-B71A-5031A9F69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178" y="2446000"/>
            <a:ext cx="6547052" cy="293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25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875A-44C6-4554-8A82-AA1AD6DD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172" y="0"/>
            <a:ext cx="4994564" cy="797906"/>
          </a:xfrm>
        </p:spPr>
        <p:txBody>
          <a:bodyPr>
            <a:noAutofit/>
          </a:bodyPr>
          <a:lstStyle/>
          <a:p>
            <a:r>
              <a:rPr lang="en-US" sz="5000" dirty="0">
                <a:latin typeface="Calibri" panose="020F0502020204030204" pitchFamily="34" charset="0"/>
                <a:cs typeface="Calibri" panose="020F0502020204030204" pitchFamily="34" charset="0"/>
              </a:rPr>
              <a:t>BOOKS SHOPPING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D97967-8BB8-4C3F-B56E-1F43AD0F9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797906"/>
            <a:ext cx="11705532" cy="574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35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9DDE-1641-44B9-82E3-EAE275F8A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7261"/>
            <a:ext cx="9905998" cy="764957"/>
          </a:xfrm>
        </p:spPr>
        <p:txBody>
          <a:bodyPr/>
          <a:lstStyle/>
          <a:p>
            <a:r>
              <a:rPr lang="en-US" dirty="0"/>
              <a:t>Card check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0FCF3A-EE58-4C06-A555-F2293532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97" y="1246910"/>
            <a:ext cx="11560629" cy="542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03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FAA6-886B-4DC4-B3BB-E8E64E5B4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91947"/>
            <a:ext cx="9905998" cy="788708"/>
          </a:xfrm>
        </p:spPr>
        <p:txBody>
          <a:bodyPr>
            <a:normAutofit/>
          </a:bodyPr>
          <a:lstStyle/>
          <a:p>
            <a:r>
              <a:rPr lang="en-US" dirty="0"/>
              <a:t>QR CODE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DF93C2-BC1B-4680-BD40-1F562DFF8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5" y="1252847"/>
            <a:ext cx="11525003" cy="542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00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5970" y="2448297"/>
            <a:ext cx="9144000" cy="988435"/>
          </a:xfrm>
        </p:spPr>
        <p:txBody>
          <a:bodyPr>
            <a:noAutofit/>
          </a:bodyPr>
          <a:lstStyle/>
          <a:p>
            <a:r>
              <a:rPr lang="en-US" sz="5000" b="1" dirty="0"/>
              <a:t>Tran Vinh Quang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028C4-3D08-4733-9717-7FDFC2984712}"/>
              </a:ext>
            </a:extLst>
          </p:cNvPr>
          <p:cNvSpPr txBox="1"/>
          <p:nvPr/>
        </p:nvSpPr>
        <p:spPr>
          <a:xfrm>
            <a:off x="2548741" y="1863522"/>
            <a:ext cx="609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/>
              <a:t>Publisher-Order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6154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71906" y="1650512"/>
            <a:ext cx="5092784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en-US" sz="2800" dirty="0"/>
              <a:t>Publisher </a:t>
            </a:r>
            <a:r>
              <a:rPr lang="en-US" sz="2800"/>
              <a:t>and Order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BB1C3-B62F-4781-BF58-B5A9D92B7AAB}"/>
              </a:ext>
            </a:extLst>
          </p:cNvPr>
          <p:cNvSpPr txBox="1"/>
          <p:nvPr/>
        </p:nvSpPr>
        <p:spPr>
          <a:xfrm>
            <a:off x="1739833" y="3333997"/>
            <a:ext cx="1335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en-US"/>
              <a:t>Permission</a:t>
            </a:r>
            <a:r>
              <a:rPr lang="en-US" sz="1800"/>
              <a:t> 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895A1-0F7F-40F6-A8B1-7661D0A833B2}"/>
              </a:ext>
            </a:extLst>
          </p:cNvPr>
          <p:cNvSpPr txBox="1"/>
          <p:nvPr/>
        </p:nvSpPr>
        <p:spPr>
          <a:xfrm>
            <a:off x="7153212" y="1871260"/>
            <a:ext cx="2196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en-US" sz="1800"/>
              <a:t> Admin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27F610-7135-4B05-8A52-6E2D9609B5C5}"/>
              </a:ext>
            </a:extLst>
          </p:cNvPr>
          <p:cNvSpPr txBox="1"/>
          <p:nvPr/>
        </p:nvSpPr>
        <p:spPr>
          <a:xfrm>
            <a:off x="7153212" y="3244334"/>
            <a:ext cx="29289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688"/>
            </a:pPr>
            <a:r>
              <a:rPr lang="en-US"/>
              <a:t>Database:</a:t>
            </a:r>
          </a:p>
          <a:p>
            <a:pPr>
              <a:buClr>
                <a:schemeClr val="dk1"/>
              </a:buClr>
              <a:buSzPts val="688"/>
            </a:pPr>
            <a:r>
              <a:rPr lang="en-US" sz="1800"/>
              <a:t>Publisher, Order</a:t>
            </a:r>
          </a:p>
          <a:p>
            <a:pPr>
              <a:buClr>
                <a:schemeClr val="dk1"/>
              </a:buClr>
              <a:buSzPts val="688"/>
            </a:pPr>
            <a:endParaRPr lang="en-US"/>
          </a:p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endParaRPr lang="en-US"/>
          </a:p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20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34696-1D09-4268-BB71-FB8BCB99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667" y="777832"/>
            <a:ext cx="6904514" cy="109253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/>
              <a:t>Database Publisher</a:t>
            </a:r>
            <a:br>
              <a:rPr lang="en-US" b="1"/>
            </a:br>
            <a:r>
              <a:rPr lang="en-US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88168-B4A7-4884-AFA7-A496A66A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94" y="1757548"/>
            <a:ext cx="9417133" cy="443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51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34696-1D09-4268-BB71-FB8BCB99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042" y="789708"/>
            <a:ext cx="6904514" cy="109253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/>
              <a:t>Database Order</a:t>
            </a:r>
            <a:br>
              <a:rPr lang="en-US" b="1"/>
            </a:br>
            <a:r>
              <a:rPr lang="en-US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EF205-6C8D-4CAD-8E32-1F4016EA1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83" y="1805050"/>
            <a:ext cx="9707433" cy="382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80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165A-9A4C-4F6B-A2D8-F59D496CB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5" y="418565"/>
            <a:ext cx="9740734" cy="947098"/>
          </a:xfrm>
        </p:spPr>
        <p:txBody>
          <a:bodyPr/>
          <a:lstStyle/>
          <a:p>
            <a:pPr algn="ctr"/>
            <a:r>
              <a:rPr lang="en-US"/>
              <a:t>Orderdetail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6FAC7-5070-4BF2-81E4-5303FB572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87" y="1460664"/>
            <a:ext cx="8134597" cy="468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03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5B85D8-F570-426F-B1F2-AF49F77E0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68" y="712519"/>
            <a:ext cx="11424063" cy="593454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E067D03-169E-4C50-8DB8-201D9079A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91947"/>
            <a:ext cx="9905998" cy="788708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Publisher </a:t>
            </a:r>
            <a:br>
              <a:rPr lang="en-US"/>
            </a:b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796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9408" y="2386941"/>
            <a:ext cx="9144000" cy="974580"/>
          </a:xfrm>
        </p:spPr>
        <p:txBody>
          <a:bodyPr>
            <a:noAutofit/>
          </a:bodyPr>
          <a:lstStyle/>
          <a:p>
            <a:r>
              <a:rPr lang="en-US" sz="4000" b="1" dirty="0"/>
              <a:t>Pham Huu Nam Anh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802BA-F4A0-4273-8FD1-C4AFF956288F}"/>
              </a:ext>
            </a:extLst>
          </p:cNvPr>
          <p:cNvSpPr txBox="1"/>
          <p:nvPr/>
        </p:nvSpPr>
        <p:spPr>
          <a:xfrm>
            <a:off x="2292679" y="1926857"/>
            <a:ext cx="71593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Register-Login System</a:t>
            </a:r>
          </a:p>
        </p:txBody>
      </p:sp>
    </p:spTree>
    <p:extLst>
      <p:ext uri="{BB962C8B-B14F-4D97-AF65-F5344CB8AC3E}">
        <p14:creationId xmlns:p14="http://schemas.microsoft.com/office/powerpoint/2010/main" val="3420971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FAA6-886B-4DC4-B3BB-E8E64E5B4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91947"/>
            <a:ext cx="9905998" cy="788708"/>
          </a:xfrm>
        </p:spPr>
        <p:txBody>
          <a:bodyPr/>
          <a:lstStyle/>
          <a:p>
            <a:pPr algn="ctr"/>
            <a:r>
              <a:rPr lang="en-US"/>
              <a:t>Order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FEB31-040E-4D45-83D5-DBE12DEA2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9" y="1169719"/>
            <a:ext cx="11789229" cy="548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73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CA5A-0B8C-4B5E-B416-611CCE1AC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04" y="195943"/>
            <a:ext cx="10515600" cy="822407"/>
          </a:xfrm>
        </p:spPr>
        <p:txBody>
          <a:bodyPr/>
          <a:lstStyle/>
          <a:p>
            <a:pPr algn="ctr"/>
            <a:r>
              <a:rPr lang="en-US"/>
              <a:t>Orderdetail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12DA0-CD87-4F4D-9DFB-3898B45FA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40" y="1018350"/>
            <a:ext cx="11228120" cy="516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4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40873" y="1496291"/>
            <a:ext cx="9448799" cy="11695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 for listening!!</a:t>
            </a:r>
          </a:p>
        </p:txBody>
      </p:sp>
    </p:spTree>
    <p:extLst>
      <p:ext uri="{BB962C8B-B14F-4D97-AF65-F5344CB8AC3E}">
        <p14:creationId xmlns:p14="http://schemas.microsoft.com/office/powerpoint/2010/main" val="361152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45335" y="1662388"/>
            <a:ext cx="5092784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en-US" sz="2800"/>
              <a:t>Login and Register 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BB1C3-B62F-4781-BF58-B5A9D92B7AAB}"/>
              </a:ext>
            </a:extLst>
          </p:cNvPr>
          <p:cNvSpPr txBox="1"/>
          <p:nvPr/>
        </p:nvSpPr>
        <p:spPr>
          <a:xfrm>
            <a:off x="1447715" y="3324571"/>
            <a:ext cx="4347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688"/>
            </a:pPr>
            <a:r>
              <a:rPr lang="en-US"/>
              <a:t>Permission: </a:t>
            </a:r>
            <a:r>
              <a:rPr lang="en-US" sz="1800"/>
              <a:t>Login and Register, book user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en-US" sz="1800"/>
              <a:t> 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895A1-0F7F-40F6-A8B1-7661D0A833B2}"/>
              </a:ext>
            </a:extLst>
          </p:cNvPr>
          <p:cNvSpPr txBox="1"/>
          <p:nvPr/>
        </p:nvSpPr>
        <p:spPr>
          <a:xfrm>
            <a:off x="7353047" y="1568439"/>
            <a:ext cx="2196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en-US" sz="1800"/>
              <a:t>Admin and User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27F610-7135-4B05-8A52-6E2D9609B5C5}"/>
              </a:ext>
            </a:extLst>
          </p:cNvPr>
          <p:cNvSpPr txBox="1"/>
          <p:nvPr/>
        </p:nvSpPr>
        <p:spPr>
          <a:xfrm>
            <a:off x="7123523" y="3245848"/>
            <a:ext cx="23299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en-US"/>
              <a:t>Database: 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en-US" sz="1800"/>
              <a:t>User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83956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5;p13"/>
          <p:cNvSpPr txBox="1">
            <a:spLocks/>
          </p:cNvSpPr>
          <p:nvPr/>
        </p:nvSpPr>
        <p:spPr>
          <a:xfrm>
            <a:off x="3948546" y="0"/>
            <a:ext cx="7564582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en-US" sz="5000" dirty="0">
                <a:solidFill>
                  <a:schemeClr val="dk1"/>
                </a:solidFill>
              </a:rPr>
              <a:t>Database</a:t>
            </a:r>
            <a:endParaRPr lang="en-US" sz="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143AA-2748-4CAE-88DD-FBC1FF18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83" y="1414181"/>
            <a:ext cx="8659433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53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0" y="0"/>
            <a:ext cx="121920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5000" dirty="0">
                <a:solidFill>
                  <a:schemeClr val="dk1"/>
                </a:solidFill>
              </a:rPr>
              <a:t>Login Form</a:t>
            </a:r>
            <a:endParaRPr sz="5000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3D163-563E-4648-B8D3-716102E01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01" y="900176"/>
            <a:ext cx="11334997" cy="56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5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11360800" cy="9692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58"/>
            </a:pPr>
            <a:r>
              <a:rPr lang="en-US" sz="5000" dirty="0">
                <a:solidFill>
                  <a:schemeClr val="dk1"/>
                </a:solidFill>
              </a:rPr>
              <a:t>Register</a:t>
            </a:r>
            <a:endParaRPr sz="5000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endParaRPr sz="5000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C6CF3-9835-47E7-8205-6BAE426C0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10" y="902525"/>
            <a:ext cx="11198432" cy="553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39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523"/>
            </a:pPr>
            <a:r>
              <a:rPr lang="en-US" sz="5000" dirty="0">
                <a:solidFill>
                  <a:schemeClr val="dk1"/>
                </a:solidFill>
              </a:rPr>
              <a:t>Forget Password</a:t>
            </a:r>
            <a:endParaRPr sz="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E6B50-0321-4F31-94A3-992A23209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1" y="822961"/>
            <a:ext cx="10563101" cy="591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44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121920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5000" dirty="0">
                <a:solidFill>
                  <a:schemeClr val="dk1"/>
                </a:solidFill>
              </a:rPr>
              <a:t>User Profile</a:t>
            </a:r>
            <a:endParaRPr sz="50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187F4-7230-4233-ADDA-FC046CFA7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2" y="896713"/>
            <a:ext cx="5781304" cy="5665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80A6FA-1485-4DBA-BE5E-1B7761C3B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539" y="896713"/>
            <a:ext cx="6080166" cy="566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8244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169</Words>
  <Application>Microsoft Office PowerPoint</Application>
  <PresentationFormat>Widescreen</PresentationFormat>
  <Paragraphs>61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Tw Cen MT</vt:lpstr>
      <vt:lpstr>Office Theme</vt:lpstr>
      <vt:lpstr>Circuit</vt:lpstr>
      <vt:lpstr>PowerPoint Presentation</vt:lpstr>
      <vt:lpstr>PowerPoint Presentation</vt:lpstr>
      <vt:lpstr>Pham Huu Nam Anh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Vuong Huu Thang</vt:lpstr>
      <vt:lpstr>PowerPoint Presentation</vt:lpstr>
      <vt:lpstr>Database</vt:lpstr>
      <vt:lpstr>PowerPoint Presentation</vt:lpstr>
      <vt:lpstr>Nguyen Thanh Nghia</vt:lpstr>
      <vt:lpstr>PowerPoint Presentation</vt:lpstr>
      <vt:lpstr>Database Payment   </vt:lpstr>
      <vt:lpstr>Database Shopping cart-Shopping cartItems  </vt:lpstr>
      <vt:lpstr>BOOKS SHOPPING</vt:lpstr>
      <vt:lpstr>Card check</vt:lpstr>
      <vt:lpstr>QR CODE </vt:lpstr>
      <vt:lpstr>Tran Vinh Quang</vt:lpstr>
      <vt:lpstr>PowerPoint Presentation</vt:lpstr>
      <vt:lpstr>Database Publisher  </vt:lpstr>
      <vt:lpstr>Database Order  </vt:lpstr>
      <vt:lpstr>Orderdetail</vt:lpstr>
      <vt:lpstr>Publisher   </vt:lpstr>
      <vt:lpstr>Order </vt:lpstr>
      <vt:lpstr>Orderdetail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</dc:title>
  <dc:creator>LENOVO</dc:creator>
  <cp:lastModifiedBy>zambomtv@gmail.com</cp:lastModifiedBy>
  <cp:revision>127</cp:revision>
  <dcterms:created xsi:type="dcterms:W3CDTF">2024-01-30T14:53:52Z</dcterms:created>
  <dcterms:modified xsi:type="dcterms:W3CDTF">2024-07-12T11:59:10Z</dcterms:modified>
</cp:coreProperties>
</file>